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6" r:id="rId4"/>
    <p:sldId id="267" r:id="rId5"/>
    <p:sldId id="259" r:id="rId6"/>
    <p:sldId id="271" r:id="rId7"/>
    <p:sldId id="270" r:id="rId8"/>
  </p:sldIdLst>
  <p:sldSz cx="9906000" cy="6858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AB4A5E-AF63-489C-9A76-22FAE40DD5C7}">
          <p14:sldIdLst>
            <p14:sldId id="256"/>
            <p14:sldId id="257"/>
            <p14:sldId id="266"/>
            <p14:sldId id="267"/>
            <p14:sldId id="259"/>
            <p14:sldId id="271"/>
            <p14:sldId id="270"/>
          </p14:sldIdLst>
        </p14:section>
        <p14:section name="For lesson display" id="{CBEA12C6-3369-4CED-9252-21F60B383DC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24FF0F-8B0D-E3EE-062E-67B08C823943}" v="488" dt="2025-12-15T15:43:34.947"/>
    <p1510:client id="{F595F7E4-B935-A4AE-1F84-49E0894A34A5}" v="30" dt="2025-12-15T16:04:44.7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riet Whinkup" userId="S::harriet.whinkup@barnsley-academy.org::7a5331fb-0f7c-4edb-bcf6-041049476645" providerId="AD" clId="Web-{01267648-0DE5-4051-BEC9-7CD96CEFBD50}"/>
    <pc:docChg chg="delSld modSld modSection">
      <pc:chgData name="Harriet Whinkup" userId="S::harriet.whinkup@barnsley-academy.org::7a5331fb-0f7c-4edb-bcf6-041049476645" providerId="AD" clId="Web-{01267648-0DE5-4051-BEC9-7CD96CEFBD50}" dt="2025-12-09T15:58:24.954" v="262"/>
      <pc:docMkLst>
        <pc:docMk/>
      </pc:docMkLst>
      <pc:sldChg chg="modSp">
        <pc:chgData name="Harriet Whinkup" userId="S::harriet.whinkup@barnsley-academy.org::7a5331fb-0f7c-4edb-bcf6-041049476645" providerId="AD" clId="Web-{01267648-0DE5-4051-BEC9-7CD96CEFBD50}" dt="2025-12-09T15:41:18.546" v="64"/>
        <pc:sldMkLst>
          <pc:docMk/>
          <pc:sldMk cId="2774649104" sldId="257"/>
        </pc:sldMkLst>
        <pc:graphicFrameChg chg="mod modGraphic">
          <ac:chgData name="Harriet Whinkup" userId="S::harriet.whinkup@barnsley-academy.org::7a5331fb-0f7c-4edb-bcf6-041049476645" providerId="AD" clId="Web-{01267648-0DE5-4051-BEC9-7CD96CEFBD50}" dt="2025-12-09T15:41:18.546" v="64"/>
          <ac:graphicFrameMkLst>
            <pc:docMk/>
            <pc:sldMk cId="2774649104" sldId="257"/>
            <ac:graphicFrameMk id="2" creationId="{B0F0A6D9-C75B-C333-4DDE-E324E7D2B6B0}"/>
          </ac:graphicFrameMkLst>
        </pc:graphicFrameChg>
      </pc:sldChg>
      <pc:sldChg chg="modSp">
        <pc:chgData name="Harriet Whinkup" userId="S::harriet.whinkup@barnsley-academy.org::7a5331fb-0f7c-4edb-bcf6-041049476645" providerId="AD" clId="Web-{01267648-0DE5-4051-BEC9-7CD96CEFBD50}" dt="2025-12-09T15:38:29.055" v="39"/>
        <pc:sldMkLst>
          <pc:docMk/>
          <pc:sldMk cId="1139668095" sldId="258"/>
        </pc:sldMkLst>
        <pc:graphicFrameChg chg="mod modGraphic">
          <ac:chgData name="Harriet Whinkup" userId="S::harriet.whinkup@barnsley-academy.org::7a5331fb-0f7c-4edb-bcf6-041049476645" providerId="AD" clId="Web-{01267648-0DE5-4051-BEC9-7CD96CEFBD50}" dt="2025-12-09T15:38:29.055" v="39"/>
          <ac:graphicFrameMkLst>
            <pc:docMk/>
            <pc:sldMk cId="1139668095" sldId="258"/>
            <ac:graphicFrameMk id="2" creationId="{EDBBA9CD-7F16-0CEA-D4D6-FE39D7E65C18}"/>
          </ac:graphicFrameMkLst>
        </pc:graphicFrameChg>
      </pc:sldChg>
      <pc:sldChg chg="modSp">
        <pc:chgData name="Harriet Whinkup" userId="S::harriet.whinkup@barnsley-academy.org::7a5331fb-0f7c-4edb-bcf6-041049476645" providerId="AD" clId="Web-{01267648-0DE5-4051-BEC9-7CD96CEFBD50}" dt="2025-12-09T15:38:20.992" v="37"/>
        <pc:sldMkLst>
          <pc:docMk/>
          <pc:sldMk cId="3891272496" sldId="259"/>
        </pc:sldMkLst>
        <pc:graphicFrameChg chg="mod modGraphic">
          <ac:chgData name="Harriet Whinkup" userId="S::harriet.whinkup@barnsley-academy.org::7a5331fb-0f7c-4edb-bcf6-041049476645" providerId="AD" clId="Web-{01267648-0DE5-4051-BEC9-7CD96CEFBD50}" dt="2025-12-09T15:38:20.992" v="37"/>
          <ac:graphicFrameMkLst>
            <pc:docMk/>
            <pc:sldMk cId="3891272496" sldId="259"/>
            <ac:graphicFrameMk id="2" creationId="{7BD5B7FD-68B4-793C-D1C9-68A8BFD26614}"/>
          </ac:graphicFrameMkLst>
        </pc:graphicFrameChg>
      </pc:sldChg>
      <pc:sldChg chg="modSp">
        <pc:chgData name="Harriet Whinkup" userId="S::harriet.whinkup@barnsley-academy.org::7a5331fb-0f7c-4edb-bcf6-041049476645" providerId="AD" clId="Web-{01267648-0DE5-4051-BEC9-7CD96CEFBD50}" dt="2025-12-09T15:58:24.954" v="262"/>
        <pc:sldMkLst>
          <pc:docMk/>
          <pc:sldMk cId="1895752464" sldId="266"/>
        </pc:sldMkLst>
        <pc:spChg chg="mod">
          <ac:chgData name="Harriet Whinkup" userId="S::harriet.whinkup@barnsley-academy.org::7a5331fb-0f7c-4edb-bcf6-041049476645" providerId="AD" clId="Web-{01267648-0DE5-4051-BEC9-7CD96CEFBD50}" dt="2025-12-09T15:56:41.404" v="246" actId="20577"/>
          <ac:spMkLst>
            <pc:docMk/>
            <pc:sldMk cId="1895752464" sldId="266"/>
            <ac:spMk id="4" creationId="{39DC238A-CE37-9D2E-F337-4267D054169F}"/>
          </ac:spMkLst>
        </pc:spChg>
        <pc:graphicFrameChg chg="mod modGraphic">
          <ac:chgData name="Harriet Whinkup" userId="S::harriet.whinkup@barnsley-academy.org::7a5331fb-0f7c-4edb-bcf6-041049476645" providerId="AD" clId="Web-{01267648-0DE5-4051-BEC9-7CD96CEFBD50}" dt="2025-12-09T15:58:24.954" v="262"/>
          <ac:graphicFrameMkLst>
            <pc:docMk/>
            <pc:sldMk cId="1895752464" sldId="266"/>
            <ac:graphicFrameMk id="2" creationId="{A8B3C6EC-9548-80AB-53FE-9EE1F9E602AC}"/>
          </ac:graphicFrameMkLst>
        </pc:graphicFrameChg>
      </pc:sldChg>
      <pc:sldChg chg="modSp">
        <pc:chgData name="Harriet Whinkup" userId="S::harriet.whinkup@barnsley-academy.org::7a5331fb-0f7c-4edb-bcf6-041049476645" providerId="AD" clId="Web-{01267648-0DE5-4051-BEC9-7CD96CEFBD50}" dt="2025-12-09T15:38:09.882" v="35"/>
        <pc:sldMkLst>
          <pc:docMk/>
          <pc:sldMk cId="3361210347" sldId="267"/>
        </pc:sldMkLst>
        <pc:graphicFrameChg chg="mod modGraphic">
          <ac:chgData name="Harriet Whinkup" userId="S::harriet.whinkup@barnsley-academy.org::7a5331fb-0f7c-4edb-bcf6-041049476645" providerId="AD" clId="Web-{01267648-0DE5-4051-BEC9-7CD96CEFBD50}" dt="2025-12-09T15:38:09.882" v="35"/>
          <ac:graphicFrameMkLst>
            <pc:docMk/>
            <pc:sldMk cId="3361210347" sldId="267"/>
            <ac:graphicFrameMk id="2" creationId="{1B9FCE81-1F09-386A-BD1A-9CE0A713D2A3}"/>
          </ac:graphicFrameMkLst>
        </pc:graphicFrameChg>
      </pc:sldChg>
    </pc:docChg>
  </pc:docChgLst>
  <pc:docChgLst>
    <pc:chgData name="Harriet Whinkup" userId="S::harriet.whinkup@barnsley-academy.org::7a5331fb-0f7c-4edb-bcf6-041049476645" providerId="AD" clId="Web-{5C198D0C-F202-0819-50B6-8C8D53B54B92}"/>
    <pc:docChg chg="modSld">
      <pc:chgData name="Harriet Whinkup" userId="S::harriet.whinkup@barnsley-academy.org::7a5331fb-0f7c-4edb-bcf6-041049476645" providerId="AD" clId="Web-{5C198D0C-F202-0819-50B6-8C8D53B54B92}" dt="2025-12-11T15:54:58.459" v="376"/>
      <pc:docMkLst>
        <pc:docMk/>
      </pc:docMkLst>
      <pc:sldChg chg="modSp">
        <pc:chgData name="Harriet Whinkup" userId="S::harriet.whinkup@barnsley-academy.org::7a5331fb-0f7c-4edb-bcf6-041049476645" providerId="AD" clId="Web-{5C198D0C-F202-0819-50B6-8C8D53B54B92}" dt="2025-12-11T15:46:02.532" v="278"/>
        <pc:sldMkLst>
          <pc:docMk/>
          <pc:sldMk cId="2774649104" sldId="257"/>
        </pc:sldMkLst>
        <pc:graphicFrameChg chg="mod modGraphic">
          <ac:chgData name="Harriet Whinkup" userId="S::harriet.whinkup@barnsley-academy.org::7a5331fb-0f7c-4edb-bcf6-041049476645" providerId="AD" clId="Web-{5C198D0C-F202-0819-50B6-8C8D53B54B92}" dt="2025-12-11T15:46:02.532" v="278"/>
          <ac:graphicFrameMkLst>
            <pc:docMk/>
            <pc:sldMk cId="2774649104" sldId="257"/>
            <ac:graphicFrameMk id="2" creationId="{B0F0A6D9-C75B-C333-4DDE-E324E7D2B6B0}"/>
          </ac:graphicFrameMkLst>
        </pc:graphicFrameChg>
      </pc:sldChg>
      <pc:sldChg chg="modSp">
        <pc:chgData name="Harriet Whinkup" userId="S::harriet.whinkup@barnsley-academy.org::7a5331fb-0f7c-4edb-bcf6-041049476645" providerId="AD" clId="Web-{5C198D0C-F202-0819-50B6-8C8D53B54B92}" dt="2025-12-11T15:43:06.312" v="272"/>
        <pc:sldMkLst>
          <pc:docMk/>
          <pc:sldMk cId="1895752464" sldId="266"/>
        </pc:sldMkLst>
        <pc:graphicFrameChg chg="mod modGraphic">
          <ac:chgData name="Harriet Whinkup" userId="S::harriet.whinkup@barnsley-academy.org::7a5331fb-0f7c-4edb-bcf6-041049476645" providerId="AD" clId="Web-{5C198D0C-F202-0819-50B6-8C8D53B54B92}" dt="2025-12-11T15:43:06.312" v="272"/>
          <ac:graphicFrameMkLst>
            <pc:docMk/>
            <pc:sldMk cId="1895752464" sldId="266"/>
            <ac:graphicFrameMk id="2" creationId="{A8B3C6EC-9548-80AB-53FE-9EE1F9E602AC}"/>
          </ac:graphicFrameMkLst>
        </pc:graphicFrameChg>
      </pc:sldChg>
      <pc:sldChg chg="modSp">
        <pc:chgData name="Harriet Whinkup" userId="S::harriet.whinkup@barnsley-academy.org::7a5331fb-0f7c-4edb-bcf6-041049476645" providerId="AD" clId="Web-{5C198D0C-F202-0819-50B6-8C8D53B54B92}" dt="2025-12-11T15:54:58.459" v="376"/>
        <pc:sldMkLst>
          <pc:docMk/>
          <pc:sldMk cId="3361210347" sldId="267"/>
        </pc:sldMkLst>
        <pc:graphicFrameChg chg="mod modGraphic">
          <ac:chgData name="Harriet Whinkup" userId="S::harriet.whinkup@barnsley-academy.org::7a5331fb-0f7c-4edb-bcf6-041049476645" providerId="AD" clId="Web-{5C198D0C-F202-0819-50B6-8C8D53B54B92}" dt="2025-12-11T15:54:58.459" v="376"/>
          <ac:graphicFrameMkLst>
            <pc:docMk/>
            <pc:sldMk cId="3361210347" sldId="267"/>
            <ac:graphicFrameMk id="2" creationId="{1B9FCE81-1F09-386A-BD1A-9CE0A713D2A3}"/>
          </ac:graphicFrameMkLst>
        </pc:graphicFrameChg>
      </pc:sldChg>
    </pc:docChg>
  </pc:docChgLst>
  <pc:docChgLst>
    <pc:chgData name="Harriet Whinkup" userId="S::harriet.whinkup@barnsley-academy.org::7a5331fb-0f7c-4edb-bcf6-041049476645" providerId="AD" clId="Web-{F595F7E4-B935-A4AE-1F84-49E0894A34A5}"/>
    <pc:docChg chg="modSld">
      <pc:chgData name="Harriet Whinkup" userId="S::harriet.whinkup@barnsley-academy.org::7a5331fb-0f7c-4edb-bcf6-041049476645" providerId="AD" clId="Web-{F595F7E4-B935-A4AE-1F84-49E0894A34A5}" dt="2025-12-15T16:04:44.737" v="29"/>
      <pc:docMkLst>
        <pc:docMk/>
      </pc:docMkLst>
      <pc:sldChg chg="modSp">
        <pc:chgData name="Harriet Whinkup" userId="S::harriet.whinkup@barnsley-academy.org::7a5331fb-0f7c-4edb-bcf6-041049476645" providerId="AD" clId="Web-{F595F7E4-B935-A4AE-1F84-49E0894A34A5}" dt="2025-12-15T16:04:44.737" v="29"/>
        <pc:sldMkLst>
          <pc:docMk/>
          <pc:sldMk cId="3891272496" sldId="259"/>
        </pc:sldMkLst>
        <pc:graphicFrameChg chg="mod modGraphic">
          <ac:chgData name="Harriet Whinkup" userId="S::harriet.whinkup@barnsley-academy.org::7a5331fb-0f7c-4edb-bcf6-041049476645" providerId="AD" clId="Web-{F595F7E4-B935-A4AE-1F84-49E0894A34A5}" dt="2025-12-15T16:04:44.737" v="29"/>
          <ac:graphicFrameMkLst>
            <pc:docMk/>
            <pc:sldMk cId="3891272496" sldId="259"/>
            <ac:graphicFrameMk id="2" creationId="{7BD5B7FD-68B4-793C-D1C9-68A8BFD26614}"/>
          </ac:graphicFrameMkLst>
        </pc:graphicFrameChg>
      </pc:sldChg>
    </pc:docChg>
  </pc:docChgLst>
  <pc:docChgLst>
    <pc:chgData name="Harriet Whinkup" userId="S::harriet.whinkup@barnsley-academy.org::7a5331fb-0f7c-4edb-bcf6-041049476645" providerId="AD" clId="Web-{4024FF0F-8B0D-E3EE-062E-67B08C823943}"/>
    <pc:docChg chg="addSld delSld modSld modSection">
      <pc:chgData name="Harriet Whinkup" userId="S::harriet.whinkup@barnsley-academy.org::7a5331fb-0f7c-4edb-bcf6-041049476645" providerId="AD" clId="Web-{4024FF0F-8B0D-E3EE-062E-67B08C823943}" dt="2025-12-15T15:43:34.947" v="419"/>
      <pc:docMkLst>
        <pc:docMk/>
      </pc:docMkLst>
      <pc:sldChg chg="modSp">
        <pc:chgData name="Harriet Whinkup" userId="S::harriet.whinkup@barnsley-academy.org::7a5331fb-0f7c-4edb-bcf6-041049476645" providerId="AD" clId="Web-{4024FF0F-8B0D-E3EE-062E-67B08C823943}" dt="2025-12-15T15:42:41.588" v="418"/>
        <pc:sldMkLst>
          <pc:docMk/>
          <pc:sldMk cId="2774649104" sldId="257"/>
        </pc:sldMkLst>
        <pc:graphicFrameChg chg="mod modGraphic">
          <ac:chgData name="Harriet Whinkup" userId="S::harriet.whinkup@barnsley-academy.org::7a5331fb-0f7c-4edb-bcf6-041049476645" providerId="AD" clId="Web-{4024FF0F-8B0D-E3EE-062E-67B08C823943}" dt="2025-12-15T15:42:41.588" v="418"/>
          <ac:graphicFrameMkLst>
            <pc:docMk/>
            <pc:sldMk cId="2774649104" sldId="257"/>
            <ac:graphicFrameMk id="2" creationId="{B0F0A6D9-C75B-C333-4DDE-E324E7D2B6B0}"/>
          </ac:graphicFrameMkLst>
        </pc:graphicFrameChg>
      </pc:sldChg>
      <pc:sldChg chg="del">
        <pc:chgData name="Harriet Whinkup" userId="S::harriet.whinkup@barnsley-academy.org::7a5331fb-0f7c-4edb-bcf6-041049476645" providerId="AD" clId="Web-{4024FF0F-8B0D-E3EE-062E-67B08C823943}" dt="2025-12-15T15:43:34.947" v="419"/>
        <pc:sldMkLst>
          <pc:docMk/>
          <pc:sldMk cId="1139668095" sldId="258"/>
        </pc:sldMkLst>
      </pc:sldChg>
      <pc:sldChg chg="modSp">
        <pc:chgData name="Harriet Whinkup" userId="S::harriet.whinkup@barnsley-academy.org::7a5331fb-0f7c-4edb-bcf6-041049476645" providerId="AD" clId="Web-{4024FF0F-8B0D-E3EE-062E-67B08C823943}" dt="2025-12-15T12:47:23.816" v="263"/>
        <pc:sldMkLst>
          <pc:docMk/>
          <pc:sldMk cId="3891272496" sldId="259"/>
        </pc:sldMkLst>
        <pc:graphicFrameChg chg="mod modGraphic">
          <ac:chgData name="Harriet Whinkup" userId="S::harriet.whinkup@barnsley-academy.org::7a5331fb-0f7c-4edb-bcf6-041049476645" providerId="AD" clId="Web-{4024FF0F-8B0D-E3EE-062E-67B08C823943}" dt="2025-12-15T12:47:23.816" v="263"/>
          <ac:graphicFrameMkLst>
            <pc:docMk/>
            <pc:sldMk cId="3891272496" sldId="259"/>
            <ac:graphicFrameMk id="2" creationId="{7BD5B7FD-68B4-793C-D1C9-68A8BFD26614}"/>
          </ac:graphicFrameMkLst>
        </pc:graphicFrameChg>
      </pc:sldChg>
      <pc:sldChg chg="del">
        <pc:chgData name="Harriet Whinkup" userId="S::harriet.whinkup@barnsley-academy.org::7a5331fb-0f7c-4edb-bcf6-041049476645" providerId="AD" clId="Web-{4024FF0F-8B0D-E3EE-062E-67B08C823943}" dt="2025-12-15T12:40:28.280" v="1"/>
        <pc:sldMkLst>
          <pc:docMk/>
          <pc:sldMk cId="1270645008" sldId="260"/>
        </pc:sldMkLst>
      </pc:sldChg>
      <pc:sldChg chg="modSp">
        <pc:chgData name="Harriet Whinkup" userId="S::harriet.whinkup@barnsley-academy.org::7a5331fb-0f7c-4edb-bcf6-041049476645" providerId="AD" clId="Web-{4024FF0F-8B0D-E3EE-062E-67B08C823943}" dt="2025-12-15T12:43:51.160" v="123"/>
        <pc:sldMkLst>
          <pc:docMk/>
          <pc:sldMk cId="1895752464" sldId="266"/>
        </pc:sldMkLst>
        <pc:graphicFrameChg chg="mod modGraphic">
          <ac:chgData name="Harriet Whinkup" userId="S::harriet.whinkup@barnsley-academy.org::7a5331fb-0f7c-4edb-bcf6-041049476645" providerId="AD" clId="Web-{4024FF0F-8B0D-E3EE-062E-67B08C823943}" dt="2025-12-15T12:43:51.160" v="123"/>
          <ac:graphicFrameMkLst>
            <pc:docMk/>
            <pc:sldMk cId="1895752464" sldId="266"/>
            <ac:graphicFrameMk id="2" creationId="{A8B3C6EC-9548-80AB-53FE-9EE1F9E602AC}"/>
          </ac:graphicFrameMkLst>
        </pc:graphicFrameChg>
      </pc:sldChg>
      <pc:sldChg chg="modSp">
        <pc:chgData name="Harriet Whinkup" userId="S::harriet.whinkup@barnsley-academy.org::7a5331fb-0f7c-4edb-bcf6-041049476645" providerId="AD" clId="Web-{4024FF0F-8B0D-E3EE-062E-67B08C823943}" dt="2025-12-15T12:43:21.404" v="117"/>
        <pc:sldMkLst>
          <pc:docMk/>
          <pc:sldMk cId="3361210347" sldId="267"/>
        </pc:sldMkLst>
        <pc:graphicFrameChg chg="mod modGraphic">
          <ac:chgData name="Harriet Whinkup" userId="S::harriet.whinkup@barnsley-academy.org::7a5331fb-0f7c-4edb-bcf6-041049476645" providerId="AD" clId="Web-{4024FF0F-8B0D-E3EE-062E-67B08C823943}" dt="2025-12-15T12:43:21.404" v="117"/>
          <ac:graphicFrameMkLst>
            <pc:docMk/>
            <pc:sldMk cId="3361210347" sldId="267"/>
            <ac:graphicFrameMk id="2" creationId="{1B9FCE81-1F09-386A-BD1A-9CE0A713D2A3}"/>
          </ac:graphicFrameMkLst>
        </pc:graphicFrameChg>
      </pc:sldChg>
      <pc:sldChg chg="modSp">
        <pc:chgData name="Harriet Whinkup" userId="S::harriet.whinkup@barnsley-academy.org::7a5331fb-0f7c-4edb-bcf6-041049476645" providerId="AD" clId="Web-{4024FF0F-8B0D-E3EE-062E-67B08C823943}" dt="2025-12-15T12:40:35.952" v="13"/>
        <pc:sldMkLst>
          <pc:docMk/>
          <pc:sldMk cId="4033150744" sldId="270"/>
        </pc:sldMkLst>
        <pc:graphicFrameChg chg="mod modGraphic">
          <ac:chgData name="Harriet Whinkup" userId="S::harriet.whinkup@barnsley-academy.org::7a5331fb-0f7c-4edb-bcf6-041049476645" providerId="AD" clId="Web-{4024FF0F-8B0D-E3EE-062E-67B08C823943}" dt="2025-12-15T12:40:35.952" v="13"/>
          <ac:graphicFrameMkLst>
            <pc:docMk/>
            <pc:sldMk cId="4033150744" sldId="270"/>
            <ac:graphicFrameMk id="2" creationId="{1BDD58B5-4E0C-0C99-8FFC-CE8CF7E02D54}"/>
          </ac:graphicFrameMkLst>
        </pc:graphicFrameChg>
      </pc:sldChg>
      <pc:sldChg chg="modSp add del">
        <pc:chgData name="Harriet Whinkup" userId="S::harriet.whinkup@barnsley-academy.org::7a5331fb-0f7c-4edb-bcf6-041049476645" providerId="AD" clId="Web-{4024FF0F-8B0D-E3EE-062E-67B08C823943}" dt="2025-12-15T15:35:01.916" v="278"/>
        <pc:sldMkLst>
          <pc:docMk/>
          <pc:sldMk cId="3715152470" sldId="271"/>
        </pc:sldMkLst>
        <pc:graphicFrameChg chg="mod modGraphic">
          <ac:chgData name="Harriet Whinkup" userId="S::harriet.whinkup@barnsley-academy.org::7a5331fb-0f7c-4edb-bcf6-041049476645" providerId="AD" clId="Web-{4024FF0F-8B0D-E3EE-062E-67B08C823943}" dt="2025-12-15T15:35:01.916" v="278"/>
          <ac:graphicFrameMkLst>
            <pc:docMk/>
            <pc:sldMk cId="3715152470" sldId="271"/>
            <ac:graphicFrameMk id="2" creationId="{139CEE9F-B24D-5DD1-D0FC-EBB65BA990E4}"/>
          </ac:graphicFrameMkLst>
        </pc:graphicFrameChg>
      </pc:sldChg>
    </pc:docChg>
  </pc:docChgLst>
  <pc:docChgLst>
    <pc:chgData clId="Web-{01267648-0DE5-4051-BEC9-7CD96CEFBD50}"/>
    <pc:docChg chg="modSld">
      <pc:chgData name="" userId="" providerId="" clId="Web-{01267648-0DE5-4051-BEC9-7CD96CEFBD50}" dt="2025-12-09T15:37:19.036" v="6" actId="20577"/>
      <pc:docMkLst>
        <pc:docMk/>
      </pc:docMkLst>
      <pc:sldChg chg="modSp">
        <pc:chgData name="" userId="" providerId="" clId="Web-{01267648-0DE5-4051-BEC9-7CD96CEFBD50}" dt="2025-12-09T15:37:19.036" v="6" actId="20577"/>
        <pc:sldMkLst>
          <pc:docMk/>
          <pc:sldMk cId="3161019497" sldId="256"/>
        </pc:sldMkLst>
        <pc:spChg chg="mod">
          <ac:chgData name="" userId="" providerId="" clId="Web-{01267648-0DE5-4051-BEC9-7CD96CEFBD50}" dt="2025-12-09T15:37:19.036" v="6" actId="20577"/>
          <ac:spMkLst>
            <pc:docMk/>
            <pc:sldMk cId="3161019497" sldId="256"/>
            <ac:spMk id="7" creationId="{0C8ACA0E-D4B2-DF18-48EB-D8C8F349D7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BE43B-DD53-4F11-AF3D-26665C685C07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6763" y="849313"/>
            <a:ext cx="3313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372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7B25F-8315-4571-A759-4940F1C52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84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AECF9-F50F-4314-9F7B-24DB73140ACE}" type="datetime1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762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C9778-29A0-48AD-807B-D693F027E3D7}" type="datetime1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487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3793B-B0DA-496B-B478-55B402EE3056}" type="datetime1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33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2AFD-729B-45A4-9E3B-2C1965F956DF}" type="datetime1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89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2C2BE-6E60-4724-9B92-B8AE88471668}" type="datetime1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27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4EECF-D1A0-4AAA-9963-B7E67082946C}" type="datetime1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62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5F403-3DFC-4895-B36B-5B4635B7E575}" type="datetime1">
              <a:rPr lang="en-GB" smtClean="0"/>
              <a:t>15/12/2025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59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717D-C459-4482-97CB-EC780C0331D1}" type="datetime1">
              <a:rPr lang="en-GB" smtClean="0"/>
              <a:t>15/12/2025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5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078E7-F328-435D-B431-C81567D84DB7}" type="datetime1">
              <a:rPr lang="en-GB" smtClean="0"/>
              <a:t>15/12/2025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13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124B-C886-4A5C-9436-860C7EAB6C05}" type="datetime1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028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90AE-B153-4E4D-9564-5A9DA5AA8E06}" type="datetime1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70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D0CA01-BCC2-4A31-A4DC-9BC308737006}" type="datetime1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547CF4-D6B4-4B56-A32E-2EBC006FCB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42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84627A09-41C9-B362-C409-17DCD794B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E9F577-64F2-9F53-A434-8A854538549E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F59D76-07F1-37AC-F699-ABFE59D12C6B}"/>
              </a:ext>
            </a:extLst>
          </p:cNvPr>
          <p:cNvSpPr/>
          <p:nvPr/>
        </p:nvSpPr>
        <p:spPr>
          <a:xfrm>
            <a:off x="339860" y="757849"/>
            <a:ext cx="9231549" cy="1715108"/>
          </a:xfrm>
          <a:prstGeom prst="rect">
            <a:avLst/>
          </a:prstGeom>
          <a:solidFill>
            <a:schemeClr val="bg1">
              <a:lumMod val="8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75" b="1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ENGLISH FUNDAMENTAL KNOWLEDGE QUIZ BOOKLET</a:t>
            </a:r>
            <a:endParaRPr lang="en-GB" sz="4875" b="1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8ACA0E-D4B2-DF18-48EB-D8C8F349D7C8}"/>
              </a:ext>
            </a:extLst>
          </p:cNvPr>
          <p:cNvSpPr txBox="1"/>
          <p:nvPr/>
        </p:nvSpPr>
        <p:spPr>
          <a:xfrm>
            <a:off x="493687" y="3371717"/>
            <a:ext cx="8913355" cy="76174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95000"/>
              </a:schemeClr>
            </a:solidFill>
            <a:prstDash val="sysDot"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350">
                <a:ln w="19050">
                  <a:solidFill>
                    <a:schemeClr val="tx1"/>
                  </a:solidFill>
                </a:ln>
              </a:rPr>
              <a:t>Y</a:t>
            </a:r>
            <a:r>
              <a:rPr lang="en-GB" sz="4350">
                <a:ln w="19050">
                  <a:solidFill>
                    <a:schemeClr val="tx1"/>
                  </a:solidFill>
                </a:ln>
              </a:rPr>
              <a:t>ear 8: Half Term 3 – Social Justice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434F44-164C-0DE7-433B-099D903AA7A3}"/>
              </a:ext>
            </a:extLst>
          </p:cNvPr>
          <p:cNvSpPr txBox="1"/>
          <p:nvPr/>
        </p:nvSpPr>
        <p:spPr>
          <a:xfrm>
            <a:off x="467711" y="331001"/>
            <a:ext cx="5775940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63"/>
              <a:t>Name:										Class:</a:t>
            </a:r>
            <a:endParaRPr lang="en-GB" sz="1463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9227A5-493C-B54E-D328-17D11F571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01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5FE4B-DAE6-DD31-251C-D1A887347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54950543-FE57-38C9-8F43-E51D80809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7E28911-0BF2-F440-A91B-6A3F54A89244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0F0A6D9-C75B-C333-4DDE-E324E7D2B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687131"/>
              </p:ext>
            </p:extLst>
          </p:nvPr>
        </p:nvGraphicFramePr>
        <p:xfrm>
          <a:off x="415489" y="322571"/>
          <a:ext cx="9069751" cy="4355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0920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268831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34466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Half-term 3 – Fundamental Knowledge (1)</a:t>
                      </a:r>
                      <a:endParaRPr lang="en-GB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21999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pPr fontAlgn="base"/>
                      <a:r>
                        <a:rPr lang="en-GB" sz="1600" i="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1. Attacks or casts judgement on</a:t>
                      </a:r>
                      <a:endParaRPr lang="en-GB" sz="1600" b="0" i="0" u="none" strike="noStrike" kern="1200" noProof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Calibri"/>
                        </a:rPr>
                        <a:t>Criticises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569322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i="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2. W</a:t>
                      </a:r>
                      <a:r>
                        <a:rPr lang="en-GB" sz="1600" b="0" i="0" u="none" strike="noStrike" kern="1200" noProof="0">
                          <a:solidFill>
                            <a:schemeClr val="tx1"/>
                          </a:solidFill>
                          <a:effectLst/>
                        </a:rPr>
                        <a:t>hen we must infer (work out) something about a character through their actions, dialogue, thoughts, appearance, and how other characters react to them.</a:t>
                      </a:r>
                      <a:endParaRPr lang="en-GB" sz="1600" b="0" i="0" u="none" strike="noStrike" kern="1200" noProof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Implicit characterisation</a:t>
                      </a:r>
                      <a:endParaRPr lang="en-US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569322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i="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3. S</a:t>
                      </a:r>
                      <a:r>
                        <a:rPr lang="en-GB" sz="1600" b="0" i="0" u="none" strike="noStrike" kern="1200" noProof="0">
                          <a:solidFill>
                            <a:schemeClr val="tx1"/>
                          </a:solidFill>
                          <a:effectLst/>
                        </a:rPr>
                        <a:t>omething the author tells us directly about a character </a:t>
                      </a:r>
                      <a:r>
                        <a:rPr lang="en-GB" sz="1600" b="0" i="0" u="none" strike="noStrike" kern="1200" noProof="0" err="1">
                          <a:solidFill>
                            <a:schemeClr val="tx1"/>
                          </a:solidFill>
                          <a:effectLst/>
                        </a:rPr>
                        <a:t>e.g</a:t>
                      </a:r>
                      <a:r>
                        <a:rPr lang="en-GB" sz="1600" b="0" i="0" u="none" strike="noStrike" kern="1200" noProof="0">
                          <a:solidFill>
                            <a:schemeClr val="tx1"/>
                          </a:solidFill>
                          <a:effectLst/>
                        </a:rPr>
                        <a:t> their age, appearance, job, address, likes, dislikes etc.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Explicit characterisation 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418675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i="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4. Put forward an idea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Argues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329759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i="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5. W</a:t>
                      </a:r>
                      <a:r>
                        <a:rPr lang="en-GB" sz="1600" b="0" i="0" u="none" strike="noStrike" kern="1200" noProof="0">
                          <a:solidFill>
                            <a:schemeClr val="tx1"/>
                          </a:solidFill>
                          <a:effectLst/>
                        </a:rPr>
                        <a:t>ords and phrases specifically chosen to provoke an emotional reaction (like joy, anger, fear, or sympathy) in the audience</a:t>
                      </a:r>
                      <a:endParaRPr lang="en-GB" sz="1600" i="0" kern="12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Emotive Language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547991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i="0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6.</a:t>
                      </a:r>
                      <a:r>
                        <a:rPr lang="en-GB" sz="1600" b="0" i="0" u="none" strike="noStrike" kern="1200" noProof="0">
                          <a:solidFill>
                            <a:schemeClr val="tx1"/>
                          </a:solidFill>
                          <a:effectLst/>
                        </a:rPr>
                        <a:t> The general feeling or atmosphere in a piece of writing. </a:t>
                      </a:r>
                      <a:endParaRPr lang="en-GB" sz="1600" i="0" kern="120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kern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Tone</a:t>
                      </a:r>
                    </a:p>
                  </a:txBody>
                  <a:tcPr marL="85245" marR="85245" marT="42622" marB="426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76325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F7DF14-1DF1-A462-D85B-955E6F3FD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649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98C2E-A683-153C-05CB-6D3BCB248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FF597067-C471-57AB-5061-8708978B6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DC238A-CE37-9D2E-F337-4267D054169F}"/>
              </a:ext>
            </a:extLst>
          </p:cNvPr>
          <p:cNvSpPr txBox="1"/>
          <p:nvPr/>
        </p:nvSpPr>
        <p:spPr>
          <a:xfrm>
            <a:off x="334591" y="221611"/>
            <a:ext cx="9231549" cy="6138925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endParaRPr lang="en-US" sz="1463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B3C6EC-9548-80AB-53FE-9EE1F9E60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90951"/>
              </p:ext>
            </p:extLst>
          </p:nvPr>
        </p:nvGraphicFramePr>
        <p:xfrm>
          <a:off x="411796" y="331470"/>
          <a:ext cx="9069751" cy="3712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1962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117789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52628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Half-term </a:t>
                      </a: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3 – Social Justice </a:t>
                      </a:r>
                      <a:r>
                        <a:rPr lang="en-US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endParaRPr lang="en-GB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413268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338870">
                <a:tc>
                  <a:txBody>
                    <a:bodyPr/>
                    <a:lstStyle/>
                    <a:p>
                      <a:pPr marL="351155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en-GB" sz="1600" b="0" i="0" u="none" strike="noStrike" kern="1200" noProof="0">
                          <a:solidFill>
                            <a:schemeClr val="tx1"/>
                          </a:solidFill>
                          <a:effectLst/>
                        </a:rPr>
                        <a:t>A person who believes strongly in a political or social cause and who takes part in activities to effect change.</a:t>
                      </a:r>
                      <a:endParaRPr lang="en-GB" sz="1600" b="0" i="0" u="none" strike="noStrike" kern="120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Activist</a:t>
                      </a:r>
                      <a:endParaRPr lang="en-GB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36807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kern="1200" baseline="0" noProof="0">
                          <a:solidFill>
                            <a:schemeClr val="tx1"/>
                          </a:solidFill>
                          <a:effectLst/>
                          <a:latin typeface="Aptos"/>
                        </a:rPr>
                        <a:t>2. Based on or relating to a particular set of ideas of beliefs. </a:t>
                      </a:r>
                      <a:endParaRPr lang="en-US" b="0" i="0" u="none" strike="noStrike" noProof="0">
                        <a:latin typeface="Apto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Ideological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498036">
                <a:tc>
                  <a:txBody>
                    <a:bodyPr/>
                    <a:lstStyle/>
                    <a:p>
                      <a:pPr marL="0" lvl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 3. The account of a person’s life written by that person. </a:t>
                      </a:r>
                      <a:endParaRPr lang="en-US"/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6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Autobiography 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220498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Calibri"/>
                        </a:rPr>
                        <a:t>4. This person</a:t>
                      </a:r>
                      <a:r>
                        <a:rPr lang="en-GB" sz="1600" b="0" i="0" u="none" strike="noStrike" noProof="0">
                          <a:effectLst/>
                        </a:rPr>
                        <a:t> was born in Pakistan in 1997. She is a Nobel Peace Prize winning writer and activist.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6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Malala Yousafzai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413268">
                <a:tc>
                  <a:txBody>
                    <a:bodyPr/>
                    <a:lstStyle/>
                    <a:p>
                      <a:pPr marL="0" marR="0" lvl="0" indent="-90170" algn="l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Calibri"/>
                        </a:rPr>
                        <a:t>5. </a:t>
                      </a:r>
                      <a:r>
                        <a:rPr lang="en-GB" sz="1600" b="0" i="0" u="none" strike="noStrike" noProof="0">
                          <a:effectLst/>
                        </a:rPr>
                        <a:t>A conversation between two of more people as a feature of a book, play or film.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Dialogue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413268"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6. </a:t>
                      </a:r>
                      <a:r>
                        <a:rPr lang="en-GB" sz="1600" b="0" i="0" u="none" strike="noStrike" kern="1200" baseline="0" noProof="0">
                          <a:solidFill>
                            <a:schemeClr val="tx1"/>
                          </a:solidFill>
                          <a:effectLst/>
                        </a:rPr>
                        <a:t>A short amusing or interesting story about a real incident or person.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Anecdote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76325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335A4D-2494-6AFB-CEA5-6B48C4336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75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95350-DF68-6554-75CF-9CA878DD7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4A6FD289-154B-5E40-B617-C114545A4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59EF941-5CCE-C4F0-E39A-C259352FBB26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B9FCE81-1F09-386A-BD1A-9CE0A713D2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64640"/>
              </p:ext>
            </p:extLst>
          </p:nvPr>
        </p:nvGraphicFramePr>
        <p:xfrm>
          <a:off x="415489" y="313051"/>
          <a:ext cx="9069751" cy="5136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1962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117789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523079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Half-term </a:t>
                      </a: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3 – Social Justice</a:t>
                      </a:r>
                      <a:r>
                        <a:rPr lang="en-US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 (3)</a:t>
                      </a:r>
                      <a:endParaRPr lang="en-GB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452623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612978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1.</a:t>
                      </a:r>
                      <a:r>
                        <a:rPr lang="en-GB" sz="1600" b="0" i="0" u="none" strike="noStrike" noProof="0"/>
                        <a:t>Equal access to opportunities regardless of gender. </a:t>
                      </a:r>
                      <a:endParaRPr lang="en-US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Gender Equality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841469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>
                          <a:latin typeface="Calibri"/>
                          <a:ea typeface="Calibri"/>
                          <a:cs typeface="Calibri"/>
                        </a:rPr>
                        <a:t>2.</a:t>
                      </a:r>
                      <a:r>
                        <a:rPr lang="en-GB" sz="1600" b="0" i="0" u="none" strike="noStrike" noProof="0"/>
                        <a:t>The process of repeating an idea or belief to someone until they accept it without criticism or question. </a:t>
                      </a:r>
                      <a:endParaRPr lang="en-GB" sz="160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 Indoctrination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89792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noProof="0">
                          <a:latin typeface="Calibri"/>
                          <a:ea typeface="Calibri"/>
                          <a:cs typeface="Calibri"/>
                        </a:rPr>
                        <a:t>3. </a:t>
                      </a:r>
                      <a:r>
                        <a:rPr lang="en-GB" sz="1600" b="0" i="0" u="none" strike="noStrike" noProof="0"/>
                        <a:t>Unwillingness to accept views, beliefs, or behaviour that differ from one's own.</a:t>
                      </a:r>
                      <a:endParaRPr lang="en-GB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 Intolerance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670135">
                <a:tc>
                  <a:txBody>
                    <a:bodyPr/>
                    <a:lstStyle/>
                    <a:p>
                      <a:pPr mar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</a:rPr>
                        <a:t>4. </a:t>
                      </a:r>
                      <a:r>
                        <a:rPr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A particular attitude towards something</a:t>
                      </a: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, </a:t>
                      </a:r>
                      <a:r>
                        <a:rPr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a point of view.</a:t>
                      </a:r>
                      <a:endParaRPr lang="en-GB" sz="1600">
                        <a:effectLst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Calibri"/>
                        </a:rPr>
                        <a:t>Perspective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569242">
                <a:tc>
                  <a:txBody>
                    <a:bodyPr/>
                    <a:lstStyle/>
                    <a:p>
                      <a:pPr marL="0"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</a:rPr>
                        <a:t>5. </a:t>
                      </a:r>
                      <a:r>
                        <a:rPr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ptos"/>
                        </a:rPr>
                        <a:t>Based on or relating to a particular set of ideas of beliefs. </a:t>
                      </a:r>
                      <a:endParaRPr lang="en-GB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4" marR="9524" marT="9524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6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Ideological </a:t>
                      </a:r>
                      <a:endParaRPr lang="en-GB" sz="16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165388"/>
                  </a:ext>
                </a:extLst>
              </a:tr>
              <a:tr h="569242">
                <a:tc>
                  <a:txBody>
                    <a:bodyPr/>
                    <a:lstStyle/>
                    <a:p>
                      <a:pPr marL="0" lvl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</a:rPr>
                        <a:t>6. </a:t>
                      </a:r>
                      <a:r>
                        <a:rPr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A person who believes strongly in a political or social cause and who takes part in activities to effect change.</a:t>
                      </a:r>
                      <a:endParaRPr lang="en-GB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9524" marR="9524" marT="9524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06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Calibri"/>
                        </a:rPr>
                        <a:t>Activist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608265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8B386F-763A-6B86-60E4-301390C23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210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90E2C-9A68-D08A-5DB0-7DA28273F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0B3FE149-6B55-0F7A-91E2-30BE025FE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57C995F-54B8-81A3-25A7-F5A241630297}"/>
              </a:ext>
            </a:extLst>
          </p:cNvPr>
          <p:cNvSpPr txBox="1"/>
          <p:nvPr/>
        </p:nvSpPr>
        <p:spPr>
          <a:xfrm>
            <a:off x="384121" y="283506"/>
            <a:ext cx="9132489" cy="5915787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endParaRPr lang="en-US" sz="1463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50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50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BD5B7FD-68B4-793C-D1C9-68A8BFD26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285496"/>
              </p:ext>
            </p:extLst>
          </p:nvPr>
        </p:nvGraphicFramePr>
        <p:xfrm>
          <a:off x="415489" y="313051"/>
          <a:ext cx="9069751" cy="4175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0920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268831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77598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Half-term </a:t>
                      </a: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3 – Social Justice </a:t>
                      </a:r>
                      <a:r>
                        <a:rPr lang="en-US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(4)</a:t>
                      </a:r>
                      <a:endParaRPr lang="en-GB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413268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602968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Calibri"/>
                        </a:rPr>
                        <a:t> 1.</a:t>
                      </a: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This person</a:t>
                      </a: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 was born in Pakistan in 1997. She is a Nobel Peace Prize winning writer and activist. </a:t>
                      </a:r>
                      <a:endParaRPr lang="en-US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 u="none" strike="noStrike" noProof="0">
                          <a:effectLst/>
                        </a:rPr>
                        <a:t>Malala Yousafzai</a:t>
                      </a:r>
                      <a:endParaRPr 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498036"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0" i="0" u="none" strike="noStrike" noProof="0">
                          <a:effectLst/>
                        </a:rPr>
                        <a:t>2. Prejudice, discrimination, or antagonism directed against a person or people based on their membership of a particular racial or ethnic group.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Calibri"/>
                        </a:rPr>
                        <a:t>Racism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674804"/>
                  </a:ext>
                </a:extLst>
              </a:tr>
              <a:tr h="4980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Calibri"/>
                        </a:rPr>
                        <a:t> 3. </a:t>
                      </a:r>
                      <a:r>
                        <a:rPr lang="en-GB" sz="1600" b="0" i="0" u="none" strike="noStrike" noProof="0">
                          <a:effectLst/>
                        </a:rPr>
                        <a:t>Prejudice, stereotyping, or discrimination, typically against women, on the basis of sex.</a:t>
                      </a:r>
                      <a:endParaRPr lang="en-GB" sz="16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Calibri"/>
                        </a:rPr>
                        <a:t>Sexism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941284"/>
                  </a:ext>
                </a:extLst>
              </a:tr>
              <a:tr h="584644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Calibri"/>
                        </a:rPr>
                        <a:t> 4. </a:t>
                      </a:r>
                      <a:r>
                        <a:rPr lang="en-GB" sz="1600" b="0" i="0" u="none" strike="noStrike" noProof="0">
                          <a:effectLst/>
                        </a:rPr>
                        <a:t>The rights that each person has in a society, whatever their race, sex, or religion. It includes equality under the law, in employment and the right to vote.  </a:t>
                      </a:r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Calibri"/>
                        </a:rPr>
                        <a:t>Civil Rights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91637"/>
                  </a:ext>
                </a:extLst>
              </a:tr>
              <a:tr h="39604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Calibri"/>
                        </a:rPr>
                        <a:t> 5. </a:t>
                      </a:r>
                      <a:r>
                        <a:rPr lang="en-GB" sz="1600" b="0" i="0" u="none" strike="noStrike" noProof="0">
                          <a:effectLst/>
                        </a:rPr>
                        <a:t>Having the courage to do what we believe in our hearts to be right.</a:t>
                      </a:r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 b="1" i="0" u="none" strike="noStrike" noProof="0">
                          <a:effectLst/>
                          <a:latin typeface="Calibri"/>
                          <a:ea typeface="Calibri"/>
                          <a:cs typeface="Calibri"/>
                        </a:rPr>
                        <a:t>Moral Integrity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56383"/>
                  </a:ext>
                </a:extLst>
              </a:tr>
              <a:tr h="528066"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effectLst/>
                          <a:latin typeface="Calibri"/>
                          <a:ea typeface="Calibri"/>
                          <a:cs typeface="Calibri"/>
                        </a:rPr>
                        <a:t>6. A</a:t>
                      </a:r>
                      <a:r>
                        <a:rPr lang="en-GB" sz="1600" b="0" i="0" u="none" strike="noStrike" noProof="0">
                          <a:effectLst/>
                        </a:rPr>
                        <a:t>n idea or feeling which a word invokes for a person in addition to its literal or primary meaning</a:t>
                      </a:r>
                      <a:endParaRPr lang="en-US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Calibri"/>
                          <a:ea typeface="Calibri"/>
                          <a:cs typeface="Calibri"/>
                        </a:rPr>
                        <a:t>Connotations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76325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DFCD4F-8526-6F4B-5AA1-C6FE1F114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272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5C6D1-651F-5FBA-2578-83D7410FF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A78F0E56-9186-2E47-518A-15601E91C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3AE01AD-01F3-AA09-CC90-27237C9A58B7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39CEE9F-B24D-5DD1-D0FC-EBB65BA99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356003"/>
              </p:ext>
            </p:extLst>
          </p:nvPr>
        </p:nvGraphicFramePr>
        <p:xfrm>
          <a:off x="415489" y="313051"/>
          <a:ext cx="9039796" cy="3678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9002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110794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414590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Half-term 2 – Creative Writing (5)</a:t>
                      </a:r>
                      <a:endParaRPr lang="en-GB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74366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432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1. A metaphor that unfolds across multiple lines or even paragraphs of a text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Extended </a:t>
                      </a: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metaphor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442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2. When the writer gives advance hints of what is to come later in the story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Foreshadowing</a:t>
                      </a:r>
                      <a:endParaRPr lang="en-GB" sz="1600" kern="100" err="1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074185"/>
                  </a:ext>
                </a:extLst>
              </a:tr>
              <a:tr h="5697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3. A moment of suspense when characters are left in a difficult situation without offering any resolution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Cliffhanger</a:t>
                      </a:r>
                      <a:endParaRPr lang="en-GB" sz="1600" kern="100" err="1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341923"/>
                  </a:ext>
                </a:extLst>
              </a:tr>
              <a:tr h="432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4. An expression that refers to another person or thing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Allusion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588796"/>
                  </a:ext>
                </a:extLst>
              </a:tr>
              <a:tr h="442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5.Two things placed closely together for a contrasting effect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Juxtaposition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838395"/>
                  </a:ext>
                </a:extLst>
              </a:tr>
              <a:tr h="5697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6. When a writer takes an action, object, place, person, animal or word and gives it a much more metaphorical meaning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Symbolism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5801660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F43E7C-48F7-D185-B023-C458DF700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152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1B0C5-B81D-B25B-7228-CC0AB7AC5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:\Users\joconnor\Desktop\Values logo\Untitled-5.2.jpg">
            <a:extLst>
              <a:ext uri="{FF2B5EF4-FFF2-40B4-BE49-F238E27FC236}">
                <a16:creationId xmlns:a16="http://schemas.microsoft.com/office/drawing/2014/main" id="{E94E0105-6557-B724-4407-4E165D61F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7" y="5713309"/>
            <a:ext cx="9593037" cy="6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68DDD66-A6AE-C538-CFD9-B28E845C97C8}"/>
              </a:ext>
            </a:extLst>
          </p:cNvPr>
          <p:cNvSpPr txBox="1"/>
          <p:nvPr/>
        </p:nvSpPr>
        <p:spPr>
          <a:xfrm>
            <a:off x="334591" y="221611"/>
            <a:ext cx="9231549" cy="6170728"/>
          </a:xfrm>
          <a:prstGeom prst="rect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US" sz="1463">
              <a:noFill/>
            </a:endParaRPr>
          </a:p>
          <a:p>
            <a:endParaRPr lang="en-GB" sz="1463">
              <a:noFill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BDD58B5-4E0C-0C99-8FFC-CE8CF7E02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480438"/>
              </p:ext>
            </p:extLst>
          </p:nvPr>
        </p:nvGraphicFramePr>
        <p:xfrm>
          <a:off x="415489" y="313051"/>
          <a:ext cx="9039796" cy="4317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9002">
                  <a:extLst>
                    <a:ext uri="{9D8B030D-6E8A-4147-A177-3AD203B41FA5}">
                      <a16:colId xmlns:a16="http://schemas.microsoft.com/office/drawing/2014/main" val="1030577317"/>
                    </a:ext>
                  </a:extLst>
                </a:gridCol>
                <a:gridCol w="2110794">
                  <a:extLst>
                    <a:ext uri="{9D8B030D-6E8A-4147-A177-3AD203B41FA5}">
                      <a16:colId xmlns:a16="http://schemas.microsoft.com/office/drawing/2014/main" val="4023291846"/>
                    </a:ext>
                  </a:extLst>
                </a:gridCol>
              </a:tblGrid>
              <a:tr h="397628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Half-term 2 – Non-fiction Writing (6)</a:t>
                      </a:r>
                      <a:endParaRPr lang="en-GB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735546"/>
                  </a:ext>
                </a:extLst>
              </a:tr>
              <a:tr h="359050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Answer</a:t>
                      </a:r>
                      <a:endParaRPr lang="en-GB" sz="1600" b="1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028011"/>
                  </a:ext>
                </a:extLst>
              </a:tr>
              <a:tr h="4146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1. </a:t>
                      </a: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The character who opposes the protagonist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Antagonist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21103"/>
                  </a:ext>
                </a:extLst>
              </a:tr>
              <a:tr h="546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2. When the audience is aware of the importance of a character’s words or actions, but the character is not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Dramatic irony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074185"/>
                  </a:ext>
                </a:extLst>
              </a:tr>
              <a:tr h="546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3. Adverbs of one or more word that act as conjunctions, linking sentences or clauses. 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Conjunctive adverbial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341923"/>
                  </a:ext>
                </a:extLst>
              </a:tr>
              <a:tr h="4146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4. A group of words or phrases that are connected by topic or meaning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Semantic</a:t>
                      </a:r>
                      <a:r>
                        <a:rPr lang="fr-FR" sz="1600" b="1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 </a:t>
                      </a: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field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588796"/>
                  </a:ext>
                </a:extLst>
              </a:tr>
              <a:tr h="546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5. A modifying phrase that uses the participle form of a verb (-</a:t>
                      </a:r>
                      <a:r>
                        <a:rPr lang="en-GB" sz="1600" kern="10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ing</a:t>
                      </a: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 or –ed) to describe a noun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Participle</a:t>
                      </a:r>
                      <a:r>
                        <a:rPr lang="fr-FR" sz="1600" b="1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 phrase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838395"/>
                  </a:ext>
                </a:extLst>
              </a:tr>
              <a:tr h="546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6. A literary method where a writer describes a person or thing as being similar to someone or something else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Simile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5801660"/>
                  </a:ext>
                </a:extLst>
              </a:tr>
              <a:tr h="546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Aptos" panose="020B0004020202020204" pitchFamily="34" charset="0"/>
                          <a:cs typeface="Calibri"/>
                        </a:rPr>
                        <a:t>7. A comparison in which a person, object or action is used to represent or symbolise another person, object or action </a:t>
                      </a:r>
                      <a:endParaRPr lang="en-GB" sz="1600" kern="100">
                        <a:effectLst/>
                        <a:latin typeface="Calibri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kern="10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Metaphor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1673927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9B9E4E-2AD4-9E31-07B9-1A822BFAB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47CF4-D6B4-4B56-A32E-2EBC006FCBF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150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Motloch</dc:creator>
  <cp:revision>1</cp:revision>
  <dcterms:created xsi:type="dcterms:W3CDTF">2025-06-17T09:39:40Z</dcterms:created>
  <dcterms:modified xsi:type="dcterms:W3CDTF">2025-12-15T16:04:50Z</dcterms:modified>
</cp:coreProperties>
</file>